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35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 varScale="1">
        <p:scale>
          <a:sx n="74" d="100"/>
          <a:sy n="74" d="100"/>
        </p:scale>
        <p:origin x="-876" y="-84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E7B9C0D-5CDA-4F8F-A830-30CDD4F429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89F89D5-28AC-4852-B718-97B363F612B2}" type="datetimeFigureOut">
              <a:rPr lang="en-US"/>
              <a:pPr>
                <a:defRPr/>
              </a:pPr>
              <a:t>10/2/2013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2F40EA6-B19C-42D8-83F9-576BCF3FE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6DE92-51D3-4ABA-9B86-B917A83D6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4B19C-9CB0-4886-A0DD-1C3AA1AEED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4EA6B-8780-4796-9AA1-A065423E5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4274BC-D86A-4594-9887-9AE25776AD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E05BCC-F6DE-4FBA-A318-CC0CB01D3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BE6250-0EFD-4302-A4F6-F26CB976C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325E3F-9170-490C-97F8-1FFC8482E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F9FAC-8896-4C48-85FA-353250C37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69B66F-487A-4276-9806-5B258FF775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39D7986-1CD0-4341-8FDD-02F494EAF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7015866F-E5BB-4EF1-8A25-4EF887F5D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4" r:id="rId2"/>
    <p:sldLayoutId id="2147483889" r:id="rId3"/>
    <p:sldLayoutId id="2147483890" r:id="rId4"/>
    <p:sldLayoutId id="2147483891" r:id="rId5"/>
    <p:sldLayoutId id="2147483892" r:id="rId6"/>
    <p:sldLayoutId id="2147483885" r:id="rId7"/>
    <p:sldLayoutId id="2147483893" r:id="rId8"/>
    <p:sldLayoutId id="2147483894" r:id="rId9"/>
    <p:sldLayoutId id="2147483886" r:id="rId10"/>
    <p:sldLayoutId id="2147483887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/>
        </p:nvGraphicFramePr>
        <p:xfrm>
          <a:off x="127000" y="122238"/>
          <a:ext cx="8902700" cy="945933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3778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00" marB="108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2nd Quarter 2013</a:t>
                      </a:r>
                    </a:p>
                  </a:txBody>
                  <a:tcPr marL="108000" marR="108000" marT="108000" marB="108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00" marB="108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U.S.A.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Fall of Material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56" name="Group 40"/>
          <p:cNvGraphicFramePr>
            <a:graphicFrameLocks noGrp="1"/>
          </p:cNvGraphicFramePr>
          <p:nvPr/>
        </p:nvGraphicFramePr>
        <p:xfrm>
          <a:off x="123825" y="1157288"/>
          <a:ext cx="8729230" cy="5659734"/>
        </p:xfrm>
        <a:graphic>
          <a:graphicData uri="http://schemas.openxmlformats.org/drawingml/2006/table">
            <a:tbl>
              <a:tblPr/>
              <a:tblGrid>
                <a:gridCol w="4448175"/>
                <a:gridCol w="3519055"/>
                <a:gridCol w="762000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1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While removing a bearing case support spring with a pry bar the individual lost his footing. The result was the pry bar falling from as the assembler went to catch himself. The pry bar then hit his co-worker in the left eye.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8763">
                <a:tc rowSpan="2"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Lucida Sans Unicode" pitchFamily="34" charset="0"/>
                        <a:buAutoNum type="arabicPeriod"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Failure to maintain most current issue of tooling.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Lucida Sans Unicode" pitchFamily="34" charset="0"/>
                        <a:buAutoNum type="arabicPeriod"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Employee in the line of fire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Lucida Sans Unicode" pitchFamily="34" charset="0"/>
                        <a:buAutoNum type="arabicPeriod"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Failure to provide stable work platform</a:t>
                      </a: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Restrict area around work space during this operation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Review Spring location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Review tooling used  to perform the operation to create alternative for pry bar.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Establish work platform minimum expectations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45" name="Picture 10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51375" y="1412875"/>
            <a:ext cx="4021138" cy="227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46" name="Oval 5"/>
          <p:cNvSpPr>
            <a:spLocks noChangeArrowheads="1"/>
          </p:cNvSpPr>
          <p:nvPr/>
        </p:nvSpPr>
        <p:spPr bwMode="auto">
          <a:xfrm>
            <a:off x="5921375" y="2198688"/>
            <a:ext cx="1333500" cy="7620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47" name="TextBox 6"/>
          <p:cNvSpPr txBox="1">
            <a:spLocks noChangeArrowheads="1"/>
          </p:cNvSpPr>
          <p:nvPr/>
        </p:nvSpPr>
        <p:spPr bwMode="auto">
          <a:xfrm>
            <a:off x="4841875" y="1746250"/>
            <a:ext cx="118427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chemeClr val="tx1"/>
                </a:solidFill>
              </a:rPr>
              <a:t>Pry Bar Inserted in spring to remove Coupling</a:t>
            </a:r>
            <a:r>
              <a:rPr lang="en-US" sz="1200" b="1"/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8603</TotalTime>
  <Words>131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Lucida Sans Unicode</vt:lpstr>
      <vt:lpstr>Wingdings 3</vt:lpstr>
      <vt:lpstr>Verdana</vt:lpstr>
      <vt:lpstr>Wingdings 2</vt:lpstr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 </cp:lastModifiedBy>
  <cp:revision>459</cp:revision>
  <cp:lastPrinted>2003-11-04T16:53:27Z</cp:lastPrinted>
  <dcterms:created xsi:type="dcterms:W3CDTF">2004-01-23T18:06:09Z</dcterms:created>
  <dcterms:modified xsi:type="dcterms:W3CDTF">2013-10-02T14:56:06Z</dcterms:modified>
</cp:coreProperties>
</file>